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3"/>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8" r:id="rId34"/>
    <p:sldId id="346" r:id="rId35"/>
    <p:sldId id="321" r:id="rId36"/>
    <p:sldId id="320" r:id="rId37"/>
    <p:sldId id="324" r:id="rId38"/>
    <p:sldId id="326" r:id="rId39"/>
    <p:sldId id="327" r:id="rId40"/>
    <p:sldId id="328" r:id="rId41"/>
    <p:sldId id="329" r:id="rId42"/>
    <p:sldId id="331" r:id="rId43"/>
    <p:sldId id="332" r:id="rId44"/>
    <p:sldId id="333" r:id="rId45"/>
    <p:sldId id="342" r:id="rId46"/>
    <p:sldId id="312" r:id="rId47"/>
    <p:sldId id="287" r:id="rId48"/>
    <p:sldId id="347" r:id="rId49"/>
    <p:sldId id="339" r:id="rId50"/>
    <p:sldId id="340" r:id="rId51"/>
    <p:sldId id="341" r:id="rId52"/>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117" d="100"/>
          <a:sy n="117" d="100"/>
        </p:scale>
        <p:origin x="143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46</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10" name="Textfeld 9">
            <a:extLst>
              <a:ext uri="{FF2B5EF4-FFF2-40B4-BE49-F238E27FC236}">
                <a16:creationId xmlns:a16="http://schemas.microsoft.com/office/drawing/2014/main" id="{EE66EB48-FAA4-432F-ACED-4722D04B7B51}"/>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C50A0864-0F78-4B22-99B2-54232DE37108}"/>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4907113" cy="4555093"/>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Kinematik, Dichtigkeitsprüfungen, Flow Simulation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5708720" cy="28608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2345</Words>
  <Application>Microsoft Office PowerPoint</Application>
  <PresentationFormat>Bildschirmpräsentation (4:3)</PresentationFormat>
  <Paragraphs>541</Paragraphs>
  <Slides>50</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50</vt:i4>
      </vt:variant>
    </vt:vector>
  </HeadingPairs>
  <TitlesOfParts>
    <vt:vector size="59"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571</cp:revision>
  <cp:lastPrinted>2020-08-12T10:51:35Z</cp:lastPrinted>
  <dcterms:created xsi:type="dcterms:W3CDTF">2019-04-05T07:17:35Z</dcterms:created>
  <dcterms:modified xsi:type="dcterms:W3CDTF">2020-08-23T16:23:56Z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